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軒 吳劉" initials="軒吳" lastIdx="1" clrIdx="0">
    <p:extLst>
      <p:ext uri="{19B8F6BF-5375-455C-9EA6-DF929625EA0E}">
        <p15:presenceInfo xmlns:p15="http://schemas.microsoft.com/office/powerpoint/2012/main" userId="f6fd6f1e8e005c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75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A5485-403D-4939-37CE-FF2A3055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D78D-133C-D492-71B8-3098D7B3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4D54D-8D2D-FD2A-03FE-68B2399F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9FFC7-A88B-A7EF-D63B-1F5C827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C002B-A36D-F763-8AA9-E77E0C9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4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CD85A-9AE9-8FF5-FBE4-9B0FD0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9A7A39-6F1C-CBB7-BB4C-66EC9685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0898A-CC7B-14F5-D34C-4FC08FDB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94BE-3BAE-6027-4478-2E4262E8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19499-A058-FE80-27F6-AF8B20E2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012482-A433-CF3C-6CA8-65532ED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DA58-FFC0-22D1-9AD4-202D1A81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2AB1-AFF9-F9CB-244F-AC7FEC64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AA472-3F2A-5383-3006-E88E266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7195C3-DBD5-B8B7-5150-3D99A17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DAC5-5ADC-2611-F0DD-296D5CCA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5E438-815A-A378-8F23-0D4EED1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57F51-6C62-2CAA-F60B-69572AC7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9F49-CC91-52B5-780E-D7FD65E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F4B22-2BCD-8435-6789-4A28644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79F62-19DA-2D20-6F2B-CD88764F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C0899D-A390-74B1-2EF1-E182984B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5BC9A2-1C5E-9636-7138-3346632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8FCE-47F2-99E8-9B8D-11169D5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C3682-21F4-612F-EB28-B54C6E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8ECBF-88D0-2C76-3A1D-00E4AB3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3DAB7-3463-2427-E9CA-6F6E9203B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78528-EFB0-A8A8-66C1-B1E1FFCD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656B0-DF72-D309-C151-AC23B4A1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D9EA0-1FB2-6A1E-3D00-5CE32A0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3310-A252-E1A0-DFF6-FF664D84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1AAEF-038D-1F41-6097-D45B3884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06616-E985-6213-F3AA-EB34037A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AEEDEA-11DF-542E-CA82-F61CAE1D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975780-725B-E6DA-D874-93112B05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04F3F-C773-8FC3-9F8B-0F5974888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6BD7BF-2C59-0FFB-3719-206CB4FF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F3C5C3-D31B-41E9-01AD-E95CF085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A24E49-2992-596E-2688-991FD41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D88B-ABF0-E6F4-862F-CC73283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ED8AA3-D1B7-E708-6B2D-EC0E3E0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1C1D9-4E54-D9E8-0D5C-17DC965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45B0D7-62DD-E145-6755-05ACA0F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4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4FB12B-5D5D-34C3-F6A8-0259F213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07EE33-D575-5699-02EA-4697B4A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AC918-A555-D12F-A163-A5F93C3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BCA41-DB8B-51C4-C2D1-5CD77CA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6EA65-4710-10EC-6519-B231C432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E93DE-77C0-E258-8C04-B8BAC1FE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3A571-3CC6-1576-92CD-3165C962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E0EB3-2207-3DAC-0F43-5900ACB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BE17C-330A-1218-CD28-33F0D44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2EEA-AB29-9877-0FA3-8CB3FDD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DAF9AC-EC09-F328-9D02-5B3A7E181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E1F3E-0663-BC92-6E8D-4628B31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A1338F-868A-2BE4-FD5B-CA60859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DA6AF-25C0-F8B8-EE77-170B3073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14BA3F-1FFA-F221-59A9-6FAAFD0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1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C5717A-698F-7040-EDFE-BC44FB0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C1B81-1872-A2EB-996F-70CC45DDF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0B3E-12FF-DA7D-701F-4A1A3C44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BA379-AE92-3B1A-A495-66DAF82B5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F5610-C2CB-CD4C-601B-6466303EC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0E9CD4D-109E-6689-32FA-8328C1930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D23386-A960-D4AE-D4B0-4BC7D3FD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052" y="1975453"/>
            <a:ext cx="8616733" cy="2907092"/>
          </a:xfrm>
        </p:spPr>
        <p:txBody>
          <a:bodyPr>
            <a:normAutofit fontScale="90000"/>
          </a:bodyPr>
          <a:lstStyle/>
          <a:p>
            <a:r>
              <a:rPr lang="en-US" altLang="zh-TW" sz="11500" b="1" kern="100" dirty="0">
                <a:effectLst>
                  <a:outerShdw dist="63500" dir="10800000" algn="tr" rotWithShape="0">
                    <a:schemeClr val="bg1"/>
                  </a:outerShdw>
                </a:effectLst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Homework6-2</a:t>
            </a:r>
            <a:r>
              <a:rPr lang="zh-TW" altLang="en-US" sz="11500" b="1" kern="100" dirty="0">
                <a:effectLst>
                  <a:outerShdw dist="63500" dir="10800000" algn="tr" rotWithShape="0">
                    <a:schemeClr val="bg1"/>
                  </a:outerShdw>
                </a:effectLst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與</a:t>
            </a:r>
            <a:r>
              <a:rPr lang="en-US" altLang="zh-TW" sz="11500" b="1" kern="100" dirty="0">
                <a:effectLst>
                  <a:outerShdw dist="63500" dir="10800000" algn="tr" rotWithShape="0">
                    <a:schemeClr val="bg1"/>
                  </a:outerShdw>
                </a:effectLst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Homework5-7</a:t>
            </a:r>
            <a:r>
              <a:rPr lang="zh-TW" altLang="en-US" sz="11500" b="1" kern="100" dirty="0">
                <a:effectLst>
                  <a:outerShdw dist="63500" dir="10800000" algn="tr" rotWithShape="0">
                    <a:schemeClr val="bg1"/>
                  </a:outerShdw>
                </a:effectLst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的比較</a:t>
            </a:r>
            <a:endParaRPr lang="zh-TW" altLang="en-US" sz="71400" b="1" dirty="0">
              <a:effectLst>
                <a:outerShdw dist="63500" dir="10800000" algn="tr" rotWithShape="0">
                  <a:schemeClr val="bg1"/>
                </a:outerShdw>
              </a:effectLst>
              <a:latin typeface="清松手寫體3p" panose="00000500000000000000" pitchFamily="2" charset="-120"/>
              <a:ea typeface="清松手寫體3p" panose="00000500000000000000" pitchFamily="2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B238424-60B1-8042-4E28-8E30FAA30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3"/>
          <a:stretch/>
        </p:blipFill>
        <p:spPr>
          <a:xfrm>
            <a:off x="6270890" y="176633"/>
            <a:ext cx="5726039" cy="650473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2B9ABCD-81D4-E2C8-42A8-DC48F1F155C7}"/>
              </a:ext>
            </a:extLst>
          </p:cNvPr>
          <p:cNvSpPr txBox="1"/>
          <p:nvPr/>
        </p:nvSpPr>
        <p:spPr>
          <a:xfrm>
            <a:off x="7098815" y="5678677"/>
            <a:ext cx="237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(homework6-2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流程圖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)</a:t>
            </a:r>
            <a:endParaRPr lang="zh-TW" altLang="en-US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CD231E-6FBE-E641-797C-401A38CA6D3B}"/>
              </a:ext>
            </a:extLst>
          </p:cNvPr>
          <p:cNvSpPr txBox="1"/>
          <p:nvPr/>
        </p:nvSpPr>
        <p:spPr>
          <a:xfrm>
            <a:off x="3994450" y="5124679"/>
            <a:ext cx="1929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班級：電子一乙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algn="ctr"/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學號：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113360236</a:t>
            </a:r>
          </a:p>
          <a:p>
            <a:pPr algn="ctr"/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姓名：吳劉軒</a:t>
            </a:r>
          </a:p>
        </p:txBody>
      </p:sp>
    </p:spTree>
    <p:extLst>
      <p:ext uri="{BB962C8B-B14F-4D97-AF65-F5344CB8AC3E}">
        <p14:creationId xmlns:p14="http://schemas.microsoft.com/office/powerpoint/2010/main" val="6486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53" y="172075"/>
            <a:ext cx="5194773" cy="1325563"/>
          </a:xfrm>
        </p:spPr>
        <p:txBody>
          <a:bodyPr>
            <a:normAutofit/>
          </a:bodyPr>
          <a:lstStyle/>
          <a:p>
            <a:r>
              <a:rPr lang="zh-TW" altLang="en-US" sz="49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主程式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6038D3-C44A-6EF5-A781-A855E399E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66" y="1267221"/>
            <a:ext cx="5946747" cy="276616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539F5A-224E-4C42-BF09-4D8D61790936}"/>
              </a:ext>
            </a:extLst>
          </p:cNvPr>
          <p:cNvSpPr txBox="1"/>
          <p:nvPr/>
        </p:nvSpPr>
        <p:spPr>
          <a:xfrm>
            <a:off x="4781840" y="1267221"/>
            <a:ext cx="15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(Homework6-2)</a:t>
            </a:r>
            <a:endParaRPr lang="zh-TW" altLang="en-US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B51E9D-F91E-C7D0-A1A7-4D8FFBC4E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65" y="4288071"/>
            <a:ext cx="5946747" cy="167492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0FB2EF-A443-8CD4-2C45-486099C73374}"/>
              </a:ext>
            </a:extLst>
          </p:cNvPr>
          <p:cNvSpPr txBox="1"/>
          <p:nvPr/>
        </p:nvSpPr>
        <p:spPr>
          <a:xfrm>
            <a:off x="4781839" y="4288071"/>
            <a:ext cx="15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(Homework5-7)</a:t>
            </a:r>
            <a:endParaRPr lang="zh-TW" altLang="en-US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DB8B2F-D752-B464-75A8-26892ADC2DAC}"/>
              </a:ext>
            </a:extLst>
          </p:cNvPr>
          <p:cNvSpPr txBox="1"/>
          <p:nvPr/>
        </p:nvSpPr>
        <p:spPr>
          <a:xfrm>
            <a:off x="6347658" y="1267221"/>
            <a:ext cx="4980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1.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結構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的方式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定義一張牌的屬性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數字、花色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)</a:t>
            </a:r>
          </a:p>
          <a:p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2.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需要</a:t>
            </a:r>
            <a:r>
              <a:rPr lang="en-US" altLang="zh-TW" dirty="0" err="1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fillDeck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函式來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初始化卡牌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3.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使用</a:t>
            </a:r>
            <a:r>
              <a:rPr lang="en-US" altLang="zh-TW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shuffle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函式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洗牌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4.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使用</a:t>
            </a:r>
            <a:r>
              <a:rPr lang="en-US" altLang="zh-TW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deal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函式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顯示洗牌後的結果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19EE618-7411-CF5E-6281-37D712A3BA61}"/>
              </a:ext>
            </a:extLst>
          </p:cNvPr>
          <p:cNvSpPr txBox="1"/>
          <p:nvPr/>
        </p:nvSpPr>
        <p:spPr>
          <a:xfrm>
            <a:off x="6347658" y="4288071"/>
            <a:ext cx="5533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1.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二維陣列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將所有的牌列出來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[4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種花色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][13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個數字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]</a:t>
            </a:r>
          </a:p>
          <a:p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2.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直接將陣列的數值都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設置為</a:t>
            </a:r>
            <a:r>
              <a:rPr lang="en-US" altLang="zh-TW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0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來初始化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  </a:t>
            </a:r>
            <a:r>
              <a:rPr lang="en-US" altLang="zh-TW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int deck[4][13] = { 0 };</a:t>
            </a:r>
          </a:p>
          <a:p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3.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使用</a:t>
            </a:r>
            <a:r>
              <a:rPr lang="en-US" altLang="zh-TW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shuffle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函式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洗牌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4.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使用</a:t>
            </a:r>
            <a:r>
              <a:rPr lang="en-US" altLang="zh-TW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deal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函式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顯示洗牌後的結果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0691-6C84-EA56-A6F8-3752918B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5545DC46-36CD-E178-BF92-F6DDA016BC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09230D8-F127-7D67-1401-A296A8652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52" y="172075"/>
            <a:ext cx="7134553" cy="1325563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主程式與初始化卡牌比較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351238D-ADF2-3786-9F03-49C3C3E6326D}"/>
              </a:ext>
            </a:extLst>
          </p:cNvPr>
          <p:cNvSpPr txBox="1"/>
          <p:nvPr/>
        </p:nvSpPr>
        <p:spPr>
          <a:xfrm>
            <a:off x="1608651" y="1188449"/>
            <a:ext cx="54311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一共有兩個差別</a:t>
            </a:r>
            <a:r>
              <a:rPr lang="en-US" altLang="zh-TW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</a:t>
            </a: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1.Homework6-2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結構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的方式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定義一張牌的屬性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優點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程式碼比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較直觀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，方便讀。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較容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易發展出其他應用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較容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易維護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缺點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撰寫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過程較麻煩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1522413"/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需要儲存字串指標，所以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記憶體需求較高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1522413"/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  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Homework5-7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二維陣列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將所有的牌列出來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900113" indent="-263525">
              <a:tabLst>
                <a:tab pos="1433513" algn="l"/>
              </a:tabLst>
            </a:pP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優點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轉寫程式的過程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比較輕鬆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1522413"/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因為僅需儲存整數值，所以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記憶體需求較低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缺點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程式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較不易讀懂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1520825"/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發展其他應用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較麻煩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可能想新增一個功能，要改變中間的程式，但是一個改了其他也要跟著改，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牽一髮而動全身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)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A93822-A1B0-6BBD-8605-28EE88368AF1}"/>
              </a:ext>
            </a:extLst>
          </p:cNvPr>
          <p:cNvSpPr txBox="1"/>
          <p:nvPr/>
        </p:nvSpPr>
        <p:spPr>
          <a:xfrm>
            <a:off x="6694863" y="1598100"/>
            <a:ext cx="54311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2.Homework6-2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將卡牌初始化的方法是將所有卡牌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依 照順序先擺好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，在進行洗牌。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900113"/>
            <a:r>
              <a:rPr lang="en-US" altLang="zh-TW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優點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非常直觀，一張牌的屬性是甚麼都很清楚。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	</a:t>
            </a:r>
          </a:p>
          <a:p>
            <a:pPr marL="900113"/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缺點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初始化的程式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較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Homework5-7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長</a:t>
            </a:r>
            <a:endParaRPr lang="en-US" altLang="zh-TW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900113"/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  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Homework5-7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是直接將整個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卡牌陣列設成</a:t>
            </a:r>
            <a:r>
              <a:rPr lang="en-US" altLang="zh-TW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0</a:t>
            </a:r>
          </a:p>
          <a:p>
            <a:pPr marL="900113" indent="-263525">
              <a:tabLst>
                <a:tab pos="1433513" algn="l"/>
              </a:tabLst>
            </a:pP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優點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寫得很輕鬆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1522413"/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</a:p>
          <a:p>
            <a:pPr marL="900113"/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缺點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程式發生邏輯錯誤的時候結果</a:t>
            </a:r>
            <a:r>
              <a:rPr lang="zh-TW" altLang="en-US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錯的較明顯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可能整疊牌都還是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0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，使用觀感不佳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)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900113"/>
            <a:endParaRPr lang="en-US" altLang="zh-TW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1520825"/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	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B3F455-6B37-10F3-1B69-C73CB0FB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57" y="5419235"/>
            <a:ext cx="4752043" cy="105328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85A5CBC-F1C3-800C-EB20-1A94F239A768}"/>
              </a:ext>
            </a:extLst>
          </p:cNvPr>
          <p:cNvSpPr txBox="1"/>
          <p:nvPr/>
        </p:nvSpPr>
        <p:spPr>
          <a:xfrm>
            <a:off x="10386927" y="5826192"/>
            <a:ext cx="157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(Homework6-2</a:t>
            </a:r>
            <a:r>
              <a:rPr lang="zh-TW" altLang="en-US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初始化副程式</a:t>
            </a:r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)</a:t>
            </a:r>
            <a:endParaRPr lang="zh-TW" altLang="en-US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61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70CFA-325D-51B2-6DA8-66D2353D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C12C529F-B0FB-4F1E-DE8B-4B364621A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355A52-F419-7824-2C54-EB8EF9AC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53" y="172075"/>
            <a:ext cx="5194773" cy="1325563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洗牌副程式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7D6C87-E7AF-C136-BE72-C972F082ED4C}"/>
              </a:ext>
            </a:extLst>
          </p:cNvPr>
          <p:cNvSpPr txBox="1"/>
          <p:nvPr/>
        </p:nvSpPr>
        <p:spPr>
          <a:xfrm>
            <a:off x="6309749" y="4916541"/>
            <a:ext cx="4980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以隨機</a:t>
            </a:r>
            <a:r>
              <a:rPr lang="en-US" altLang="zh-TW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”</a:t>
            </a:r>
            <a:r>
              <a:rPr lang="zh-TW" altLang="en-US" sz="28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將卡牌填入陣列</a:t>
            </a:r>
            <a:r>
              <a:rPr lang="en-US" altLang="zh-TW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”</a:t>
            </a:r>
            <a:r>
              <a:rPr lang="zh-TW" altLang="en-US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的方式洗牌</a:t>
            </a:r>
            <a:endParaRPr lang="en-US" altLang="zh-TW" sz="28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5A3855-7AC2-EDFE-96AE-5E92E19A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4" y="4256162"/>
            <a:ext cx="4041335" cy="22748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2C254B8-F375-F515-B61B-8D0527D38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54" y="1497637"/>
            <a:ext cx="4059277" cy="227486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9625FA0-21E2-F6ED-79D9-EBFDE8B206C2}"/>
              </a:ext>
            </a:extLst>
          </p:cNvPr>
          <p:cNvSpPr txBox="1"/>
          <p:nvPr/>
        </p:nvSpPr>
        <p:spPr>
          <a:xfrm>
            <a:off x="3520516" y="3403171"/>
            <a:ext cx="15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(Homework6-2)</a:t>
            </a:r>
            <a:endParaRPr lang="zh-TW" altLang="en-US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CF0E93-3D87-8F7D-CAC0-F5E3498D5BE6}"/>
              </a:ext>
            </a:extLst>
          </p:cNvPr>
          <p:cNvSpPr txBox="1"/>
          <p:nvPr/>
        </p:nvSpPr>
        <p:spPr>
          <a:xfrm>
            <a:off x="3538457" y="6161697"/>
            <a:ext cx="15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(Homework5-7)</a:t>
            </a:r>
            <a:endParaRPr lang="zh-TW" altLang="en-US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66F205-4634-972A-DB91-73BE91BE4AEC}"/>
              </a:ext>
            </a:extLst>
          </p:cNvPr>
          <p:cNvSpPr txBox="1"/>
          <p:nvPr/>
        </p:nvSpPr>
        <p:spPr>
          <a:xfrm>
            <a:off x="6309749" y="2158015"/>
            <a:ext cx="4980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以隨機</a:t>
            </a:r>
            <a:r>
              <a:rPr lang="en-US" altLang="zh-TW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”</a:t>
            </a:r>
            <a:r>
              <a:rPr lang="zh-TW" altLang="en-US" sz="28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交換卡牌位置</a:t>
            </a:r>
            <a:r>
              <a:rPr lang="en-US" altLang="zh-TW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”</a:t>
            </a:r>
            <a:r>
              <a:rPr lang="zh-TW" altLang="en-US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的方式洗牌</a:t>
            </a:r>
            <a:endParaRPr lang="en-US" altLang="zh-TW" sz="28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735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44F0A-758E-8FE9-D523-A3D06BE2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FB742F99-4696-05CB-9452-999F3CBC12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56CF8B9-598B-406E-A3D3-B1F09E50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52" y="172075"/>
            <a:ext cx="7134553" cy="1325563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洗牌副程式比較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99BC40-3068-ABFE-788B-85897E3AF53B}"/>
              </a:ext>
            </a:extLst>
          </p:cNvPr>
          <p:cNvSpPr txBox="1"/>
          <p:nvPr/>
        </p:nvSpPr>
        <p:spPr>
          <a:xfrm>
            <a:off x="1937834" y="1422946"/>
            <a:ext cx="98250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  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Homework6-2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以隨機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”</a:t>
            </a:r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交換卡牌位置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”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的方式洗牌</a:t>
            </a:r>
            <a:endParaRPr lang="en-US" altLang="zh-TW" sz="2400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優點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與真實世界的洗牌方式雷同，十分直觀。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程式碼較短，迴圈可預測，較無錯誤可能。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缺點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需要多宣告一個結構</a:t>
            </a:r>
            <a:r>
              <a:rPr lang="en-US" altLang="zh-TW" sz="2400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card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來當暫存，所以</a:t>
            </a:r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記憶體需求較高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1522413"/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  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Homework5-7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以隨機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”</a:t>
            </a:r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將卡牌填入陣列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”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的方式洗牌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優點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僅需宣告三個</a:t>
            </a:r>
            <a:r>
              <a:rPr lang="en-US" altLang="zh-TW" sz="2400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int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，所以</a:t>
            </a:r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記憶體需求較低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。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缺點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: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程式</a:t>
            </a:r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較難想到</a:t>
            </a:r>
            <a:endParaRPr lang="en-US" altLang="zh-TW" sz="2400" dirty="0">
              <a:solidFill>
                <a:schemeClr val="accent1"/>
              </a:solidFill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程式</a:t>
            </a:r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不易讀懂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1520825"/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en-US" altLang="zh-TW" sz="2400" dirty="0" err="1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wlile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迴圈較難預測，可能會有意想不到的錯誤。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306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457C5-4394-2E5C-E25C-789FCD0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FD0254AC-C65F-09AA-2D98-C0923E67B0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327C29-AB7C-A435-F47C-56EFD56B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53" y="172075"/>
            <a:ext cx="5527647" cy="1325563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顯示結果副程式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F9DB89A-B165-A13E-FF22-E3239D89B1F3}"/>
              </a:ext>
            </a:extLst>
          </p:cNvPr>
          <p:cNvSpPr txBox="1"/>
          <p:nvPr/>
        </p:nvSpPr>
        <p:spPr>
          <a:xfrm>
            <a:off x="7474256" y="3878999"/>
            <a:ext cx="4980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需要使用三層</a:t>
            </a:r>
            <a:r>
              <a:rPr lang="en-US" altLang="zh-TW" sz="2800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for</a:t>
            </a:r>
            <a:r>
              <a:rPr lang="zh-TW" altLang="en-US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迴圈加一層</a:t>
            </a:r>
            <a:r>
              <a:rPr lang="en-US" altLang="zh-TW" sz="2800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if</a:t>
            </a:r>
            <a:r>
              <a:rPr lang="zh-TW" altLang="en-US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來顯示已經洗好的卡牌。</a:t>
            </a:r>
            <a:endParaRPr lang="en-US" altLang="zh-TW" sz="28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F34EFD-2D78-A09A-ED3C-850F3D4DD309}"/>
              </a:ext>
            </a:extLst>
          </p:cNvPr>
          <p:cNvSpPr txBox="1"/>
          <p:nvPr/>
        </p:nvSpPr>
        <p:spPr>
          <a:xfrm>
            <a:off x="7832280" y="1415707"/>
            <a:ext cx="4438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可以直接使用一維陣列和迴圈，將被隨機換位置的牌的屬性顯示出來。</a:t>
            </a:r>
            <a:endParaRPr lang="en-US" altLang="zh-TW" sz="28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175F18-712A-65CA-E24B-E9DCBD60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7" y="1415707"/>
            <a:ext cx="7544853" cy="12765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E6C4A2-85FB-4668-53D9-53A496468CDF}"/>
              </a:ext>
            </a:extLst>
          </p:cNvPr>
          <p:cNvSpPr txBox="1"/>
          <p:nvPr/>
        </p:nvSpPr>
        <p:spPr>
          <a:xfrm>
            <a:off x="6260307" y="1417595"/>
            <a:ext cx="15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(Homework6-2)</a:t>
            </a:r>
            <a:endParaRPr lang="zh-TW" altLang="en-US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13B8DBB-BE86-6292-6283-21F1C5F6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27" y="3882339"/>
            <a:ext cx="7186829" cy="240766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4F8A36-3895-DE3F-AB65-625D1BFF845E}"/>
              </a:ext>
            </a:extLst>
          </p:cNvPr>
          <p:cNvSpPr txBox="1"/>
          <p:nvPr/>
        </p:nvSpPr>
        <p:spPr>
          <a:xfrm>
            <a:off x="5902283" y="3878999"/>
            <a:ext cx="15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(Homework5-7)</a:t>
            </a:r>
            <a:endParaRPr lang="zh-TW" altLang="en-US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940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7459E-D2CB-2C92-05E4-7A8088C55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56484B5C-E8C0-7AF8-F088-3B4B1FBCEA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1C546C-6131-D0A9-1014-AC4F7361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52" y="172075"/>
            <a:ext cx="7134553" cy="1325563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顯示結果副程式比較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7EC1D6C-DDBB-64A3-E4C3-36F4AA4BBDD1}"/>
              </a:ext>
            </a:extLst>
          </p:cNvPr>
          <p:cNvSpPr txBox="1"/>
          <p:nvPr/>
        </p:nvSpPr>
        <p:spPr>
          <a:xfrm>
            <a:off x="2513671" y="1775616"/>
            <a:ext cx="98250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  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Homework6-2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以一維陣列和迴圈來顯示結果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這應該是使用</a:t>
            </a:r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結構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的優點，可以將一個物件的所有屬性寫在一起，</a:t>
            </a:r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定義成一個東西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，所以可以使用一維陣列再使用一層迴圈來顯示結果。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pPr marL="1522413"/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  </a:t>
            </a:r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Homework5-7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以使用三層</a:t>
            </a:r>
            <a:r>
              <a:rPr lang="en-US" altLang="zh-TW" sz="2400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for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迴圈加一層</a:t>
            </a:r>
            <a:r>
              <a:rPr lang="en-US" altLang="zh-TW" sz="2400" dirty="0">
                <a:latin typeface="BIZ UDGothic" panose="020B0400000000000000" pitchFamily="33" charset="-128"/>
                <a:ea typeface="BIZ UDGothic" panose="020B0400000000000000" pitchFamily="33" charset="-128"/>
                <a:cs typeface="SetoFont" panose="02000600000000000000" pitchFamily="2" charset="-120"/>
              </a:rPr>
              <a:t>if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來顯示已經洗好的卡牌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  <a:p>
            <a:r>
              <a:rPr lang="en-US" altLang="zh-TW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	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這應該是前面偷懶的報應，雖然使用二維陣列宣告牌組較方便；洗牌的程式簡單好寫，但是需要顯示時就需</a:t>
            </a:r>
            <a:r>
              <a:rPr lang="zh-TW" altLang="en-US" sz="2400" dirty="0">
                <a:solidFill>
                  <a:schemeClr val="accent1"/>
                </a:solidFill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要考慮二維陣列的行跟列</a:t>
            </a:r>
            <a:r>
              <a:rPr lang="zh-TW" altLang="en-US" sz="24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，所以就需要兩個變數以上，程式反而會變複雜且不易讀。</a:t>
            </a:r>
            <a:endParaRPr lang="en-US" altLang="zh-TW" sz="24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91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47FF2-BF4D-D943-9B3F-BA982F05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D8D4A33-684E-E669-7A61-92D380E5EF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D0B135E3-B43F-292A-8B46-63FF9017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6773778"/>
          </a:xfrm>
        </p:spPr>
        <p:txBody>
          <a:bodyPr>
            <a:noAutofit/>
          </a:bodyPr>
          <a:lstStyle/>
          <a:p>
            <a:pPr algn="ctr"/>
            <a:r>
              <a:rPr lang="zh-TW" altLang="en-US" sz="43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結束</a:t>
            </a:r>
          </a:p>
        </p:txBody>
      </p:sp>
    </p:spTree>
    <p:extLst>
      <p:ext uri="{BB962C8B-B14F-4D97-AF65-F5344CB8AC3E}">
        <p14:creationId xmlns:p14="http://schemas.microsoft.com/office/powerpoint/2010/main" val="475563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759</Words>
  <Application>Microsoft Office PowerPoint</Application>
  <PresentationFormat>寬螢幕</PresentationFormat>
  <Paragraphs>82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BIZ UDGothic</vt:lpstr>
      <vt:lpstr>SetoFont</vt:lpstr>
      <vt:lpstr>清松手寫體3p</vt:lpstr>
      <vt:lpstr>Arial</vt:lpstr>
      <vt:lpstr>Calibri</vt:lpstr>
      <vt:lpstr>Calibri Light</vt:lpstr>
      <vt:lpstr>Office 佈景主題</vt:lpstr>
      <vt:lpstr>Homework6-2與Homework5-7的比較</vt:lpstr>
      <vt:lpstr>主程式</vt:lpstr>
      <vt:lpstr>主程式與初始化卡牌比較</vt:lpstr>
      <vt:lpstr>洗牌副程式</vt:lpstr>
      <vt:lpstr>洗牌副程式比較</vt:lpstr>
      <vt:lpstr>顯示結果副程式</vt:lpstr>
      <vt:lpstr>顯示結果副程式比較</vt:lpstr>
      <vt:lpstr>結束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軒 吳劉</dc:creator>
  <cp:lastModifiedBy>軒 吳劉</cp:lastModifiedBy>
  <cp:revision>40</cp:revision>
  <dcterms:created xsi:type="dcterms:W3CDTF">2024-09-23T09:54:38Z</dcterms:created>
  <dcterms:modified xsi:type="dcterms:W3CDTF">2024-11-29T17:56:41Z</dcterms:modified>
</cp:coreProperties>
</file>